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55670F-4B2A-47C6-93BC-8CCD0AF943C6}" v="157" dt="2018-07-21T10:10:51.208"/>
    <p1510:client id="{961CFCD0-0E1D-428B-A44E-9289C5D60764}" v="192" dt="2018-07-21T10:16:19.5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616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HY, Mary" userId="0afd4db8-d624-4195-ad74-d950010a3c7a" providerId="ADAL" clId="{CB55670F-4B2A-47C6-93BC-8CCD0AF943C6}"/>
    <pc:docChg chg="undo redo modSld">
      <pc:chgData name="MAHY, Mary" userId="0afd4db8-d624-4195-ad74-d950010a3c7a" providerId="ADAL" clId="{CB55670F-4B2A-47C6-93BC-8CCD0AF943C6}" dt="2018-07-21T10:10:51.207" v="156"/>
      <pc:docMkLst>
        <pc:docMk/>
      </pc:docMkLst>
      <pc:sldChg chg="addSp modSp">
        <pc:chgData name="MAHY, Mary" userId="0afd4db8-d624-4195-ad74-d950010a3c7a" providerId="ADAL" clId="{CB55670F-4B2A-47C6-93BC-8CCD0AF943C6}" dt="2018-07-21T10:10:02.694" v="65" actId="1076"/>
        <pc:sldMkLst>
          <pc:docMk/>
          <pc:sldMk cId="1467473483" sldId="257"/>
        </pc:sldMkLst>
        <pc:spChg chg="mod">
          <ac:chgData name="MAHY, Mary" userId="0afd4db8-d624-4195-ad74-d950010a3c7a" providerId="ADAL" clId="{CB55670F-4B2A-47C6-93BC-8CCD0AF943C6}" dt="2018-07-21T10:09:51.978" v="64" actId="1035"/>
          <ac:spMkLst>
            <pc:docMk/>
            <pc:sldMk cId="1467473483" sldId="257"/>
            <ac:spMk id="2" creationId="{9DF5DBAA-AFFF-481A-B88B-FE227C33FBAE}"/>
          </ac:spMkLst>
        </pc:spChg>
        <pc:spChg chg="add mod">
          <ac:chgData name="MAHY, Mary" userId="0afd4db8-d624-4195-ad74-d950010a3c7a" providerId="ADAL" clId="{CB55670F-4B2A-47C6-93BC-8CCD0AF943C6}" dt="2018-07-21T10:10:02.694" v="65" actId="1076"/>
          <ac:spMkLst>
            <pc:docMk/>
            <pc:sldMk cId="1467473483" sldId="257"/>
            <ac:spMk id="5" creationId="{8D70B669-C13B-4426-AE1D-6A6529BACD82}"/>
          </ac:spMkLst>
        </pc:spChg>
        <pc:picChg chg="mod">
          <ac:chgData name="MAHY, Mary" userId="0afd4db8-d624-4195-ad74-d950010a3c7a" providerId="ADAL" clId="{CB55670F-4B2A-47C6-93BC-8CCD0AF943C6}" dt="2018-07-21T10:09:51.978" v="64" actId="1035"/>
          <ac:picMkLst>
            <pc:docMk/>
            <pc:sldMk cId="1467473483" sldId="257"/>
            <ac:picMk id="4" creationId="{7DDA11A9-E064-4C2D-B881-EA9C7070B125}"/>
          </ac:picMkLst>
        </pc:picChg>
      </pc:sldChg>
      <pc:sldChg chg="addSp modSp">
        <pc:chgData name="MAHY, Mary" userId="0afd4db8-d624-4195-ad74-d950010a3c7a" providerId="ADAL" clId="{CB55670F-4B2A-47C6-93BC-8CCD0AF943C6}" dt="2018-07-21T10:10:26.073" v="117" actId="1036"/>
        <pc:sldMkLst>
          <pc:docMk/>
          <pc:sldMk cId="3578382283" sldId="258"/>
        </pc:sldMkLst>
        <pc:spChg chg="mod">
          <ac:chgData name="MAHY, Mary" userId="0afd4db8-d624-4195-ad74-d950010a3c7a" providerId="ADAL" clId="{CB55670F-4B2A-47C6-93BC-8CCD0AF943C6}" dt="2018-07-21T10:10:26.073" v="117" actId="1036"/>
          <ac:spMkLst>
            <pc:docMk/>
            <pc:sldMk cId="3578382283" sldId="258"/>
            <ac:spMk id="2" creationId="{D3B98398-B2A2-4DD3-8C4E-6A72DC043E98}"/>
          </ac:spMkLst>
        </pc:spChg>
        <pc:spChg chg="add">
          <ac:chgData name="MAHY, Mary" userId="0afd4db8-d624-4195-ad74-d950010a3c7a" providerId="ADAL" clId="{CB55670F-4B2A-47C6-93BC-8CCD0AF943C6}" dt="2018-07-21T10:10:08.119" v="66"/>
          <ac:spMkLst>
            <pc:docMk/>
            <pc:sldMk cId="3578382283" sldId="258"/>
            <ac:spMk id="5" creationId="{F72E4364-CBEC-4F76-9552-CBDBC4E2A52D}"/>
          </ac:spMkLst>
        </pc:spChg>
        <pc:picChg chg="mod">
          <ac:chgData name="MAHY, Mary" userId="0afd4db8-d624-4195-ad74-d950010a3c7a" providerId="ADAL" clId="{CB55670F-4B2A-47C6-93BC-8CCD0AF943C6}" dt="2018-07-21T10:10:26.073" v="117" actId="1036"/>
          <ac:picMkLst>
            <pc:docMk/>
            <pc:sldMk cId="3578382283" sldId="258"/>
            <ac:picMk id="4" creationId="{7E8B9B98-0129-4DD6-87A0-3AFBC563F8F5}"/>
          </ac:picMkLst>
        </pc:picChg>
      </pc:sldChg>
      <pc:sldChg chg="addSp modSp">
        <pc:chgData name="MAHY, Mary" userId="0afd4db8-d624-4195-ad74-d950010a3c7a" providerId="ADAL" clId="{CB55670F-4B2A-47C6-93BC-8CCD0AF943C6}" dt="2018-07-21T10:10:37.323" v="136"/>
        <pc:sldMkLst>
          <pc:docMk/>
          <pc:sldMk cId="627801891" sldId="259"/>
        </pc:sldMkLst>
        <pc:spChg chg="mod">
          <ac:chgData name="MAHY, Mary" userId="0afd4db8-d624-4195-ad74-d950010a3c7a" providerId="ADAL" clId="{CB55670F-4B2A-47C6-93BC-8CCD0AF943C6}" dt="2018-07-21T10:10:34.244" v="135" actId="1035"/>
          <ac:spMkLst>
            <pc:docMk/>
            <pc:sldMk cId="627801891" sldId="259"/>
            <ac:spMk id="2" creationId="{925614DB-B962-4D7B-804B-A5BEDE70F4D0}"/>
          </ac:spMkLst>
        </pc:spChg>
        <pc:spChg chg="add">
          <ac:chgData name="MAHY, Mary" userId="0afd4db8-d624-4195-ad74-d950010a3c7a" providerId="ADAL" clId="{CB55670F-4B2A-47C6-93BC-8CCD0AF943C6}" dt="2018-07-21T10:10:37.323" v="136"/>
          <ac:spMkLst>
            <pc:docMk/>
            <pc:sldMk cId="627801891" sldId="259"/>
            <ac:spMk id="5" creationId="{47EFB546-3BFB-438D-8E00-73B20AE8D403}"/>
          </ac:spMkLst>
        </pc:spChg>
        <pc:picChg chg="mod">
          <ac:chgData name="MAHY, Mary" userId="0afd4db8-d624-4195-ad74-d950010a3c7a" providerId="ADAL" clId="{CB55670F-4B2A-47C6-93BC-8CCD0AF943C6}" dt="2018-07-21T10:10:34.244" v="135" actId="1035"/>
          <ac:picMkLst>
            <pc:docMk/>
            <pc:sldMk cId="627801891" sldId="259"/>
            <ac:picMk id="4" creationId="{4F8D7C10-C25D-40C1-B75E-F7567A5BAD03}"/>
          </ac:picMkLst>
        </pc:picChg>
      </pc:sldChg>
      <pc:sldChg chg="addSp modSp">
        <pc:chgData name="MAHY, Mary" userId="0afd4db8-d624-4195-ad74-d950010a3c7a" providerId="ADAL" clId="{CB55670F-4B2A-47C6-93BC-8CCD0AF943C6}" dt="2018-07-21T10:10:51.207" v="156"/>
        <pc:sldMkLst>
          <pc:docMk/>
          <pc:sldMk cId="2592958982" sldId="260"/>
        </pc:sldMkLst>
        <pc:spChg chg="mod">
          <ac:chgData name="MAHY, Mary" userId="0afd4db8-d624-4195-ad74-d950010a3c7a" providerId="ADAL" clId="{CB55670F-4B2A-47C6-93BC-8CCD0AF943C6}" dt="2018-07-21T10:10:47.791" v="155" actId="1035"/>
          <ac:spMkLst>
            <pc:docMk/>
            <pc:sldMk cId="2592958982" sldId="260"/>
            <ac:spMk id="2" creationId="{C20D1D8F-1742-4A4A-89BE-1FE0DA8BCC31}"/>
          </ac:spMkLst>
        </pc:spChg>
        <pc:spChg chg="add">
          <ac:chgData name="MAHY, Mary" userId="0afd4db8-d624-4195-ad74-d950010a3c7a" providerId="ADAL" clId="{CB55670F-4B2A-47C6-93BC-8CCD0AF943C6}" dt="2018-07-21T10:10:51.207" v="156"/>
          <ac:spMkLst>
            <pc:docMk/>
            <pc:sldMk cId="2592958982" sldId="260"/>
            <ac:spMk id="5" creationId="{B1C3E82E-4CAB-4664-9AE1-1284343306BE}"/>
          </ac:spMkLst>
        </pc:spChg>
        <pc:picChg chg="mod">
          <ac:chgData name="MAHY, Mary" userId="0afd4db8-d624-4195-ad74-d950010a3c7a" providerId="ADAL" clId="{CB55670F-4B2A-47C6-93BC-8CCD0AF943C6}" dt="2018-07-21T10:10:47.791" v="155" actId="1035"/>
          <ac:picMkLst>
            <pc:docMk/>
            <pc:sldMk cId="2592958982" sldId="260"/>
            <ac:picMk id="4" creationId="{678F1A19-9638-4589-AD47-E92BADB1FDD1}"/>
          </ac:picMkLst>
        </pc:picChg>
      </pc:sldChg>
    </pc:docChg>
  </pc:docChgLst>
  <pc:docChgLst>
    <pc:chgData name="MAHY, Mary" userId="0afd4db8-d624-4195-ad74-d950010a3c7a" providerId="ADAL" clId="{961CFCD0-0E1D-428B-A44E-9289C5D60764}"/>
    <pc:docChg chg="custSel modSld">
      <pc:chgData name="MAHY, Mary" userId="0afd4db8-d624-4195-ad74-d950010a3c7a" providerId="ADAL" clId="{961CFCD0-0E1D-428B-A44E-9289C5D60764}" dt="2018-07-21T10:16:19.577" v="191" actId="1076"/>
      <pc:docMkLst>
        <pc:docMk/>
      </pc:docMkLst>
      <pc:sldChg chg="addSp modSp">
        <pc:chgData name="MAHY, Mary" userId="0afd4db8-d624-4195-ad74-d950010a3c7a" providerId="ADAL" clId="{961CFCD0-0E1D-428B-A44E-9289C5D60764}" dt="2018-07-21T10:15:42.606" v="84" actId="1037"/>
        <pc:sldMkLst>
          <pc:docMk/>
          <pc:sldMk cId="1467473483" sldId="257"/>
        </pc:sldMkLst>
        <pc:spChg chg="add mod">
          <ac:chgData name="MAHY, Mary" userId="0afd4db8-d624-4195-ad74-d950010a3c7a" providerId="ADAL" clId="{961CFCD0-0E1D-428B-A44E-9289C5D60764}" dt="2018-07-21T10:15:42.606" v="84" actId="1037"/>
          <ac:spMkLst>
            <pc:docMk/>
            <pc:sldMk cId="1467473483" sldId="257"/>
            <ac:spMk id="6" creationId="{E8EDE6C2-CF4B-4A2B-B2B1-930122C09DFA}"/>
          </ac:spMkLst>
        </pc:spChg>
      </pc:sldChg>
      <pc:sldChg chg="addSp modSp">
        <pc:chgData name="MAHY, Mary" userId="0afd4db8-d624-4195-ad74-d950010a3c7a" providerId="ADAL" clId="{961CFCD0-0E1D-428B-A44E-9289C5D60764}" dt="2018-07-21T10:15:56.502" v="112" actId="1038"/>
        <pc:sldMkLst>
          <pc:docMk/>
          <pc:sldMk cId="3578382283" sldId="258"/>
        </pc:sldMkLst>
        <pc:spChg chg="add mod">
          <ac:chgData name="MAHY, Mary" userId="0afd4db8-d624-4195-ad74-d950010a3c7a" providerId="ADAL" clId="{961CFCD0-0E1D-428B-A44E-9289C5D60764}" dt="2018-07-21T10:15:56.502" v="112" actId="1038"/>
          <ac:spMkLst>
            <pc:docMk/>
            <pc:sldMk cId="3578382283" sldId="258"/>
            <ac:spMk id="6" creationId="{796E5005-8C05-4191-ABDA-BFE2D149EAAC}"/>
          </ac:spMkLst>
        </pc:spChg>
      </pc:sldChg>
      <pc:sldChg chg="addSp modSp">
        <pc:chgData name="MAHY, Mary" userId="0afd4db8-d624-4195-ad74-d950010a3c7a" providerId="ADAL" clId="{961CFCD0-0E1D-428B-A44E-9289C5D60764}" dt="2018-07-21T10:16:03.601" v="145" actId="1035"/>
        <pc:sldMkLst>
          <pc:docMk/>
          <pc:sldMk cId="627801891" sldId="259"/>
        </pc:sldMkLst>
        <pc:spChg chg="add mod">
          <ac:chgData name="MAHY, Mary" userId="0afd4db8-d624-4195-ad74-d950010a3c7a" providerId="ADAL" clId="{961CFCD0-0E1D-428B-A44E-9289C5D60764}" dt="2018-07-21T10:16:03.601" v="145" actId="1035"/>
          <ac:spMkLst>
            <pc:docMk/>
            <pc:sldMk cId="627801891" sldId="259"/>
            <ac:spMk id="6" creationId="{E3D3F612-B6C8-450E-AFCD-9242F69E30E6}"/>
          </ac:spMkLst>
        </pc:spChg>
      </pc:sldChg>
      <pc:sldChg chg="addSp modSp">
        <pc:chgData name="MAHY, Mary" userId="0afd4db8-d624-4195-ad74-d950010a3c7a" providerId="ADAL" clId="{961CFCD0-0E1D-428B-A44E-9289C5D60764}" dt="2018-07-21T10:16:19.577" v="191" actId="1076"/>
        <pc:sldMkLst>
          <pc:docMk/>
          <pc:sldMk cId="2592958982" sldId="260"/>
        </pc:sldMkLst>
        <pc:spChg chg="add mod">
          <ac:chgData name="MAHY, Mary" userId="0afd4db8-d624-4195-ad74-d950010a3c7a" providerId="ADAL" clId="{961CFCD0-0E1D-428B-A44E-9289C5D60764}" dt="2018-07-21T10:16:19.577" v="191" actId="1076"/>
          <ac:spMkLst>
            <pc:docMk/>
            <pc:sldMk cId="2592958982" sldId="260"/>
            <ac:spMk id="6" creationId="{62C1C51F-58AD-458F-9B3B-FDE4E3D25702}"/>
          </ac:spMkLst>
        </pc:spChg>
        <pc:picChg chg="mod">
          <ac:chgData name="MAHY, Mary" userId="0afd4db8-d624-4195-ad74-d950010a3c7a" providerId="ADAL" clId="{961CFCD0-0E1D-428B-A44E-9289C5D60764}" dt="2018-07-21T10:16:14.496" v="190" actId="1035"/>
          <ac:picMkLst>
            <pc:docMk/>
            <pc:sldMk cId="2592958982" sldId="260"/>
            <ac:picMk id="4" creationId="{678F1A19-9638-4589-AD47-E92BADB1FDD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108CB-7345-4FA3-B519-390D60D652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21E917-CF6F-4409-A452-CCF0635DB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E336D-FF14-44D4-8EBB-935E70E1B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85C-5BCF-4066-AC24-9A6C922544CE}" type="datetimeFigureOut">
              <a:rPr lang="en-GB" smtClean="0"/>
              <a:t>21/07/2018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58682-6D11-4C63-B037-2149AD4B8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2965F-A456-46D3-848C-E4D2571AB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D581-CEDC-4F39-8C63-DE4600C70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02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73618-D693-46B5-9E2F-15048FA4C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452CAF-7675-40FE-A193-A31C14FC6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B914B-9679-4B0A-B763-BAC17245B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85C-5BCF-4066-AC24-9A6C922544CE}" type="datetimeFigureOut">
              <a:rPr lang="en-GB" smtClean="0"/>
              <a:t>21/07/2018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D208F-D5B2-401B-8F50-AD8CE7E32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4563B-9DC2-4381-8904-89530DB28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D581-CEDC-4F39-8C63-DE4600C70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117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289C32-CCF6-4DFF-B0CE-4F28B71A7F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181222-1299-48A2-95FB-F54DFD88C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8C469-6107-472A-8368-D5733CB1A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85C-5BCF-4066-AC24-9A6C922544CE}" type="datetimeFigureOut">
              <a:rPr lang="en-GB" smtClean="0"/>
              <a:t>21/07/2018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CE4DB-1FBC-4257-BE0B-2973FB05D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99E3F-8EA9-4380-8131-308D27C17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D581-CEDC-4F39-8C63-DE4600C70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80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F6560-7206-48DF-B1BE-84B591E81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32FD6-49D9-4A3A-A772-3CE703855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1A1A9-4CE6-4EB3-8B3C-04950DEE0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85C-5BCF-4066-AC24-9A6C922544CE}" type="datetimeFigureOut">
              <a:rPr lang="en-GB" smtClean="0"/>
              <a:t>21/07/2018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52773-9B7F-4C43-9381-2841F6E90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467DB-2381-41CE-96F7-0BFA0DC87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D581-CEDC-4F39-8C63-DE4600C70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BCBB8-86AD-435D-ABB3-CAAB40B0F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4E89EB-B424-4223-B20E-5B08C3F9A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9BE52-E410-484D-B619-E0CF73B80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85C-5BCF-4066-AC24-9A6C922544CE}" type="datetimeFigureOut">
              <a:rPr lang="en-GB" smtClean="0"/>
              <a:t>21/07/2018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439FD-788E-4E11-A0CD-31B4F4A1C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F4AC1-BC2C-4234-9500-9FDB06D4F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D581-CEDC-4F39-8C63-DE4600C70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076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066A0-F219-40E1-8E87-1F897838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40993-8622-499A-B2F2-822B887CE5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69FBF1-7823-4D6E-A4BA-B089B391B9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197DA4-0127-425E-AABD-FC21DBC9D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85C-5BCF-4066-AC24-9A6C922544CE}" type="datetimeFigureOut">
              <a:rPr lang="en-GB" smtClean="0"/>
              <a:t>21/07/2018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12E8B9-853D-4892-BAA9-E9AF045E8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1E7D6B-F2D6-4C87-9081-6D574C19C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D581-CEDC-4F39-8C63-DE4600C70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55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C903C-54A7-43E6-A86F-0C2E23834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2723A0-5360-476F-8C9C-D2B6C9689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BC71C4-E22A-4FE7-98A6-7D134701A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0506BE-9F7F-4739-A4F4-E734B3EDB5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187B0D-089C-40FF-9705-158AB4E515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FDEE08-358E-410C-A131-54DE1A1B1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85C-5BCF-4066-AC24-9A6C922544CE}" type="datetimeFigureOut">
              <a:rPr lang="en-GB" smtClean="0"/>
              <a:t>21/07/2018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921478-9328-4739-80EA-A02FF47FB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FFA724-8914-44DE-9CDD-5C0897940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D581-CEDC-4F39-8C63-DE4600C70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99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181EF-5A23-4D37-A08D-ABDE1C613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35BC78-B3CD-42F9-946E-BB1C2D32D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85C-5BCF-4066-AC24-9A6C922544CE}" type="datetimeFigureOut">
              <a:rPr lang="en-GB" smtClean="0"/>
              <a:t>21/07/2018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767E2B-8BDA-4018-8AA1-0466F451A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E15BBF-6130-413D-A105-2837512A8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D581-CEDC-4F39-8C63-DE4600C70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68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B9FDCC-4FE6-4EBC-9C68-F21AC6D61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85C-5BCF-4066-AC24-9A6C922544CE}" type="datetimeFigureOut">
              <a:rPr lang="en-GB" smtClean="0"/>
              <a:t>21/07/2018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CDB197-F0FF-495A-8FF8-97CE845EF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E8DB0-895C-4C94-AE7A-3E1028B83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D581-CEDC-4F39-8C63-DE4600C70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56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8B57C-CCFB-4DCF-8A25-7D0C65558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7346B-30AB-451B-9D88-9D193BEF8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5190C3-4D82-4AA5-96D1-CB0EDD578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5473B-7F6F-442A-BAAA-B023BAE50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85C-5BCF-4066-AC24-9A6C922544CE}" type="datetimeFigureOut">
              <a:rPr lang="en-GB" smtClean="0"/>
              <a:t>21/07/2018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E0B07-8879-4BB4-9F55-1461FA8A2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F7D498-3646-4122-8BB4-544763FE3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D581-CEDC-4F39-8C63-DE4600C70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060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3049D-2C66-4F0B-84C5-48BA9432A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27509D-93DD-4CBE-9E0A-4EBCCC2DFC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72024-8D42-47C0-9D7F-E9924C24E4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04BCB1-CEB7-49D3-B1B2-CE8226125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85C-5BCF-4066-AC24-9A6C922544CE}" type="datetimeFigureOut">
              <a:rPr lang="en-GB" smtClean="0"/>
              <a:t>21/07/2018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0A4D68-0559-4A4A-9011-F59896005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369616-14D1-4616-B03C-42FE2E261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D581-CEDC-4F39-8C63-DE4600C70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013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4E7053-2AFD-4C4F-B35B-006C6D17A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B554FC-9CC5-484B-A6CD-15C6D6EBA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C71EE-F583-4C06-9948-0581819526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85C-5BCF-4066-AC24-9A6C922544CE}" type="datetimeFigureOut">
              <a:rPr lang="en-GB" smtClean="0"/>
              <a:t>21/07/2018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BA40F-F4A6-4DC1-B8F9-981730BDA6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C86F3-4747-4A6C-A35E-780FE6CA3E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0D581-CEDC-4F39-8C63-DE4600C70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87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5DBAA-AFFF-481A-B88B-FE227C33F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6216"/>
            <a:ext cx="10515600" cy="1325563"/>
          </a:xfrm>
        </p:spPr>
        <p:txBody>
          <a:bodyPr/>
          <a:lstStyle/>
          <a:p>
            <a:r>
              <a:rPr lang="en-US" dirty="0"/>
              <a:t>Indonesia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0BEE2-2C04-4F28-9C8B-6098EEBA8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DA11A9-E064-4C2D-B881-EA9C7070B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750" y="829953"/>
            <a:ext cx="9962500" cy="540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D70B669-C13B-4426-AE1D-6A6529BACD82}"/>
              </a:ext>
            </a:extLst>
          </p:cNvPr>
          <p:cNvSpPr txBox="1"/>
          <p:nvPr/>
        </p:nvSpPr>
        <p:spPr>
          <a:xfrm>
            <a:off x="9652715" y="6550223"/>
            <a:ext cx="25392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Source: UNAIDS 2018 estimates.</a:t>
            </a:r>
            <a:endParaRPr lang="en-GB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EDE6C2-CF4B-4A2B-B2B1-930122C09DFA}"/>
              </a:ext>
            </a:extLst>
          </p:cNvPr>
          <p:cNvSpPr txBox="1"/>
          <p:nvPr/>
        </p:nvSpPr>
        <p:spPr>
          <a:xfrm>
            <a:off x="3951070" y="6229953"/>
            <a:ext cx="1567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Assuming national </a:t>
            </a:r>
          </a:p>
          <a:p>
            <a:pPr algn="ctr"/>
            <a:r>
              <a:rPr lang="en-US" sz="1400" dirty="0"/>
              <a:t>ANC coverage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467473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98398-B2A2-4DD3-8C4E-6A72DC043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946"/>
            <a:ext cx="10515600" cy="1325563"/>
          </a:xfrm>
        </p:spPr>
        <p:txBody>
          <a:bodyPr/>
          <a:lstStyle/>
          <a:p>
            <a:r>
              <a:rPr lang="en-US" dirty="0"/>
              <a:t>Nigeria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1E81F-6EBA-4DD4-912C-F85CB5047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8B9B98-0129-4DD6-87A0-3AFBC563F8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045" y="1080929"/>
            <a:ext cx="9897910" cy="540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72E4364-CBEC-4F76-9552-CBDBC4E2A52D}"/>
              </a:ext>
            </a:extLst>
          </p:cNvPr>
          <p:cNvSpPr txBox="1"/>
          <p:nvPr/>
        </p:nvSpPr>
        <p:spPr>
          <a:xfrm>
            <a:off x="9652715" y="6550223"/>
            <a:ext cx="25392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Source: UNAIDS 2018 estimates.</a:t>
            </a:r>
            <a:endParaRPr lang="en-GB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6E5005-8C05-4191-ABDA-BFE2D149EAAC}"/>
              </a:ext>
            </a:extLst>
          </p:cNvPr>
          <p:cNvSpPr txBox="1"/>
          <p:nvPr/>
        </p:nvSpPr>
        <p:spPr>
          <a:xfrm>
            <a:off x="4073621" y="6409066"/>
            <a:ext cx="1567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Assuming national </a:t>
            </a:r>
          </a:p>
          <a:p>
            <a:pPr algn="ctr"/>
            <a:r>
              <a:rPr lang="en-US" sz="1400" dirty="0"/>
              <a:t>ANC coverage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578382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614DB-B962-4D7B-804B-A5BEDE70F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87362"/>
            <a:ext cx="10515600" cy="1325563"/>
          </a:xfrm>
        </p:spPr>
        <p:txBody>
          <a:bodyPr/>
          <a:lstStyle/>
          <a:p>
            <a:r>
              <a:rPr lang="en-US" dirty="0" err="1"/>
              <a:t>Eswatini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82A02-1F6E-4D77-9704-C39C2A9B4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8D7C10-C25D-40C1-B75E-F7567A5BAD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405" y="1052647"/>
            <a:ext cx="9634801" cy="540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7EFB546-3BFB-438D-8E00-73B20AE8D403}"/>
              </a:ext>
            </a:extLst>
          </p:cNvPr>
          <p:cNvSpPr txBox="1"/>
          <p:nvPr/>
        </p:nvSpPr>
        <p:spPr>
          <a:xfrm>
            <a:off x="9652715" y="6550223"/>
            <a:ext cx="25392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Source: UNAIDS 2018 estimates.</a:t>
            </a:r>
            <a:endParaRPr lang="en-GB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D3F612-B6C8-450E-AFCD-9242F69E30E6}"/>
              </a:ext>
            </a:extLst>
          </p:cNvPr>
          <p:cNvSpPr txBox="1"/>
          <p:nvPr/>
        </p:nvSpPr>
        <p:spPr>
          <a:xfrm>
            <a:off x="4167887" y="6399634"/>
            <a:ext cx="1567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Assuming national </a:t>
            </a:r>
          </a:p>
          <a:p>
            <a:pPr algn="ctr"/>
            <a:r>
              <a:rPr lang="en-US" sz="1400" dirty="0"/>
              <a:t>ANC coverage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627801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D1D8F-1742-4A4A-89BE-1FE0DA8BC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32"/>
            <a:ext cx="10515600" cy="1325563"/>
          </a:xfrm>
        </p:spPr>
        <p:txBody>
          <a:bodyPr/>
          <a:lstStyle/>
          <a:p>
            <a:r>
              <a:rPr lang="en-US" dirty="0"/>
              <a:t>Zambia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5C0C7-566A-4289-AC02-8532614B9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8F1A19-9638-4589-AD47-E92BADB1FD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399" y="1052645"/>
            <a:ext cx="9459396" cy="540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1C3E82E-4CAB-4664-9AE1-1284343306BE}"/>
              </a:ext>
            </a:extLst>
          </p:cNvPr>
          <p:cNvSpPr txBox="1"/>
          <p:nvPr/>
        </p:nvSpPr>
        <p:spPr>
          <a:xfrm>
            <a:off x="9652715" y="6550223"/>
            <a:ext cx="25392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Source: UNAIDS 2018 estimates.</a:t>
            </a:r>
            <a:endParaRPr lang="en-GB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C1C51F-58AD-458F-9B3B-FDE4E3D25702}"/>
              </a:ext>
            </a:extLst>
          </p:cNvPr>
          <p:cNvSpPr txBox="1"/>
          <p:nvPr/>
        </p:nvSpPr>
        <p:spPr>
          <a:xfrm>
            <a:off x="3979350" y="6399083"/>
            <a:ext cx="1567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Assuming national </a:t>
            </a:r>
          </a:p>
          <a:p>
            <a:pPr algn="ctr"/>
            <a:r>
              <a:rPr lang="en-US" sz="1400" dirty="0"/>
              <a:t>ANC coverage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592958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Indonesia</vt:lpstr>
      <vt:lpstr>Nigeria</vt:lpstr>
      <vt:lpstr>Eswatini</vt:lpstr>
      <vt:lpstr>Zambia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Indonesia</dc:title>
  <dc:creator>MAHY, Mary</dc:creator>
  <cp:lastModifiedBy>MAHY, Mary</cp:lastModifiedBy>
  <cp:revision>1</cp:revision>
  <dcterms:created xsi:type="dcterms:W3CDTF">2018-07-21T10:08:08Z</dcterms:created>
  <dcterms:modified xsi:type="dcterms:W3CDTF">2018-07-21T10:16:19Z</dcterms:modified>
</cp:coreProperties>
</file>